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2021/4/30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2021/4/30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2021/4/30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2021/4/30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2021/4/30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2021/4/30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2021/4/30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2021/4/30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2021/4/30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2021/4/30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2021/4/30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2021/4/30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73832" y="946049"/>
            <a:ext cx="83529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日本リハビリテーション医学会</a:t>
            </a:r>
            <a:endParaRPr kumimoji="1"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北海道地方会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kumimoji="1"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利益相反の開示</a:t>
            </a:r>
            <a:endParaRPr kumimoji="1" lang="ja-JP" altLang="en-US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63942" y="3950807"/>
            <a:ext cx="44326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筆頭発表者名：　〇〇　〇〇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04132" y="5157192"/>
            <a:ext cx="65522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演題発表に関連し、開示すべき利益相反関係にある企業などはありません。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417240" y="495836"/>
            <a:ext cx="8424936" cy="4373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064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32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HGPｺﾞｼｯｸM</vt:lpstr>
      <vt:lpstr>HGP創英角ｺﾞｼｯｸUB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Shohei</dc:creator>
  <cp:lastModifiedBy>中山　真由美</cp:lastModifiedBy>
  <cp:revision>2</cp:revision>
  <dcterms:created xsi:type="dcterms:W3CDTF">2016-05-27T09:08:26Z</dcterms:created>
  <dcterms:modified xsi:type="dcterms:W3CDTF">2021-04-30T06:26:39Z</dcterms:modified>
</cp:coreProperties>
</file>